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64" r:id="rId5"/>
    <p:sldId id="265" r:id="rId6"/>
    <p:sldId id="266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</p:embeddedFont>
    <p:embeddedFont>
      <p:font typeface="EB Garamond" pitchFamily="2" charset="0"/>
      <p:regular r:id="rId13"/>
      <p:bold r:id="rId14"/>
      <p:italic r:id="rId15"/>
      <p:boldItalic r:id="rId16"/>
    </p:embeddedFont>
    <p:embeddedFont>
      <p:font typeface="Public Sans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font" Target="fonts/font6.fntdata" /><Relationship Id="rId2" Type="http://schemas.openxmlformats.org/officeDocument/2006/relationships/slide" Target="slides/slide1.xml" /><Relationship Id="rId16" Type="http://schemas.openxmlformats.org/officeDocument/2006/relationships/font" Target="fonts/font5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font" Target="fonts/font4.fntdata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e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e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e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69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</a:t>
            </a:r>
            <a:r>
              <a:rPr lang="en-IN" altLang="en-US"/>
              <a:t>Video Conferencing</a:t>
            </a:r>
            <a:r>
              <a:rPr lang="en-US"/>
              <a:t>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80" y="1954530"/>
          <a:ext cx="4301490" cy="2497455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48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4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2129a42166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NIHIL KUMAR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A42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2129a42167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NIRMAL KUMAR 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A42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2129a42168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NISHARANI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A42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2129a42169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PAVITHRA 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A42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213995" y="860425"/>
            <a:ext cx="2228215" cy="306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VIDEO CONFERENCING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780" y="1167130"/>
            <a:ext cx="4343400" cy="3164840"/>
          </a:xfrm>
        </p:spPr>
        <p:txBody>
          <a:bodyPr/>
          <a:lstStyle/>
          <a:p>
            <a:pPr marL="139700" indent="0">
              <a:buNone/>
            </a:pPr>
            <a:r>
              <a:rPr lang="en-IN" altLang="en-US"/>
              <a:t>*Video conferencing is a type of online meeting              where two or more people talk through a vedio and audio call in real-time</a:t>
            </a:r>
          </a:p>
          <a:p>
            <a:pPr marL="139700" indent="0">
              <a:buNone/>
            </a:pPr>
            <a:endParaRPr lang="en-I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“Video Conferencing"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890" y="1099820"/>
            <a:ext cx="6100445" cy="3911600"/>
          </a:xfrm>
        </p:spPr>
        <p:txBody>
          <a:bodyPr/>
          <a:lstStyle/>
          <a:p>
            <a:r>
              <a:rPr lang="en-IN" dirty="0"/>
              <a:t>High resolution webcam</a:t>
            </a:r>
          </a:p>
          <a:p>
            <a:endParaRPr lang="en-IN" dirty="0"/>
          </a:p>
          <a:p>
            <a:r>
              <a:rPr lang="en-IN" dirty="0"/>
              <a:t>Fast computer processing</a:t>
            </a:r>
          </a:p>
          <a:p>
            <a:endParaRPr lang="en-IN" dirty="0"/>
          </a:p>
          <a:p>
            <a:r>
              <a:rPr lang="en-IN" dirty="0"/>
              <a:t>Sufficient network bandwidth</a:t>
            </a:r>
          </a:p>
          <a:p>
            <a:endParaRPr lang="en-IN" dirty="0"/>
          </a:p>
          <a:p>
            <a:r>
              <a:rPr lang="en-IN" dirty="0"/>
              <a:t>Video display screen</a:t>
            </a:r>
          </a:p>
          <a:p>
            <a:endParaRPr lang="en-IN" dirty="0"/>
          </a:p>
          <a:p>
            <a:r>
              <a:rPr lang="en-IN" dirty="0"/>
              <a:t>Microphone</a:t>
            </a:r>
          </a:p>
          <a:p>
            <a:endParaRPr lang="en-IN" dirty="0"/>
          </a:p>
          <a:p>
            <a:r>
              <a:rPr lang="en-IN" dirty="0"/>
              <a:t>video conferencing system</a:t>
            </a:r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“Video Conferencing"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Performance</a:t>
            </a:r>
          </a:p>
          <a:p>
            <a:endParaRPr lang="en-IN" dirty="0"/>
          </a:p>
          <a:p>
            <a:r>
              <a:rPr lang="en-IN" dirty="0"/>
              <a:t>Scalability</a:t>
            </a:r>
          </a:p>
          <a:p>
            <a:endParaRPr lang="en-IN" dirty="0"/>
          </a:p>
          <a:p>
            <a:r>
              <a:rPr lang="en-IN" dirty="0"/>
              <a:t>Portability</a:t>
            </a:r>
          </a:p>
          <a:p>
            <a:endParaRPr lang="en-IN" dirty="0"/>
          </a:p>
          <a:p>
            <a:r>
              <a:rPr lang="en-IN" dirty="0"/>
              <a:t>Security</a:t>
            </a:r>
          </a:p>
          <a:p>
            <a:endParaRPr lang="en-IN" dirty="0"/>
          </a:p>
          <a:p>
            <a:r>
              <a:rPr lang="en-IN" dirty="0"/>
              <a:t>Usability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“Video Conferencing"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Desktop End-Point software</a:t>
            </a:r>
          </a:p>
          <a:p>
            <a:endParaRPr lang="en-IN" dirty="0"/>
          </a:p>
          <a:p>
            <a:r>
              <a:rPr lang="en-IN" dirty="0"/>
              <a:t>Broadband Internet Access</a:t>
            </a:r>
          </a:p>
          <a:p>
            <a:endParaRPr lang="en-IN" dirty="0"/>
          </a:p>
          <a:p>
            <a:r>
              <a:rPr lang="en-IN" dirty="0"/>
              <a:t>Mobile Apps</a:t>
            </a:r>
          </a:p>
          <a:p>
            <a:endParaRPr lang="en-IN" dirty="0"/>
          </a:p>
          <a:p>
            <a:r>
              <a:rPr lang="en-IN" dirty="0"/>
              <a:t>Web conference Software </a:t>
            </a:r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“Video Conferencing</a:t>
            </a:r>
            <a:br>
              <a:rPr lang="en-IN" dirty="0"/>
            </a:b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Camera</a:t>
            </a:r>
          </a:p>
          <a:p>
            <a:endParaRPr lang="en-IN" dirty="0"/>
          </a:p>
          <a:p>
            <a:r>
              <a:rPr lang="en-IN" dirty="0"/>
              <a:t>Codec Unit</a:t>
            </a:r>
          </a:p>
          <a:p>
            <a:endParaRPr lang="en-IN" dirty="0"/>
          </a:p>
          <a:p>
            <a:r>
              <a:rPr lang="en-IN" dirty="0"/>
              <a:t>Video Display</a:t>
            </a:r>
          </a:p>
          <a:p>
            <a:endParaRPr lang="en-IN" dirty="0"/>
          </a:p>
          <a:p>
            <a:r>
              <a:rPr lang="en-IN" dirty="0"/>
              <a:t>Microphone </a:t>
            </a:r>
          </a:p>
          <a:p>
            <a:endParaRPr lang="en-IN" dirty="0"/>
          </a:p>
          <a:p>
            <a:r>
              <a:rPr lang="en-IN" dirty="0"/>
              <a:t>Speakers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49949" y="152055"/>
            <a:ext cx="524074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Process  of Video Conferencing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390"/>
            <a:ext cx="9144000" cy="4614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22655" y="1878333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https://github.com/Nisha2129/video-conferencing--2129a42168/new/main?readme=1</a:t>
            </a:r>
            <a:endParaRPr lang="en-IN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1242</Words>
  <Application>Microsoft Office PowerPoint</Application>
  <PresentationFormat>On-screen Show (16:9)</PresentationFormat>
  <Paragraphs>124</Paragraphs>
  <Slides>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Simple Light</vt:lpstr>
      <vt:lpstr>PowerPoint Presentation</vt:lpstr>
      <vt:lpstr>PowerPoint Presentation</vt:lpstr>
      <vt:lpstr>SRS for “Video Conferencing"</vt:lpstr>
      <vt:lpstr>SRS for “Video Conferencing"</vt:lpstr>
      <vt:lpstr>SRS for “Video Conferencing"</vt:lpstr>
      <vt:lpstr>SRS for “Video Conferencing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Unknown User</cp:lastModifiedBy>
  <cp:revision>9</cp:revision>
  <dcterms:created xsi:type="dcterms:W3CDTF">2020-08-13T11:21:00Z</dcterms:created>
  <dcterms:modified xsi:type="dcterms:W3CDTF">2023-03-09T15:29:15Z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7FE8617E1BB94D85A43514EBB646BD26</vt:lpwstr>
  </property>
  <property fmtid="{D5CDD505-2E9C-101B-9397-08002B2CF9AE}" pid="3" name="KSOProductBuildVer">
    <vt:lpwstr>1033-11.2.0.11498</vt:lpwstr>
  </property>
</Properties>
</file>